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201622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 Яблочный Спас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МАДОУ ЦРР-д/с №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508104" y="5676055"/>
            <a:ext cx="3416424" cy="1008111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Кропоткин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 descr="C:\Documents and Settings\Администратор\Мои документы\Мои рисунки\Яблочный Спас\147012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134">
            <a:off x="1138522" y="2151387"/>
            <a:ext cx="5163597" cy="3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445224"/>
            <a:ext cx="5112568" cy="122413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Падают, падают яблоки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Яблочный выдался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Спас</a:t>
            </a: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…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Где-то </a:t>
            </a: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небесные ангелы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Молятся </a:t>
            </a: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нынче за нас…</a:t>
            </a:r>
          </a:p>
        </p:txBody>
      </p:sp>
      <p:pic>
        <p:nvPicPr>
          <p:cNvPr id="9218" name="Picture 2" descr="D:\ЦРР 18\ФОТО\16-17\Я. Спас 2017\IMG_4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011">
            <a:off x="787414" y="978951"/>
            <a:ext cx="5441096" cy="444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3" name="Picture 7" descr="http://adaangel.ucoz.ru/_fr/5/705347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128953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Администратор\Мои документы\Мои рисунки\Яблочный Спас\115772408_0_274d65_84bdee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077">
            <a:off x="2108558" y="4580846"/>
            <a:ext cx="4108366" cy="9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539552" y="476672"/>
            <a:ext cx="432048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В сердце скорее радость впусти,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Сладких яблок отведать спеши.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Наш праздник яблочный                                   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         удался на славу,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Всем сегодня яблочки по праву</a:t>
            </a:r>
          </a:p>
        </p:txBody>
      </p:sp>
      <p:pic>
        <p:nvPicPr>
          <p:cNvPr id="10243" name="Picture 3" descr="D:\ЦРР 18\ФОТО\16-17\Я. Спас 2017\IMG_486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5" y="3717032"/>
            <a:ext cx="364941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2" descr="D:\ЦРР 18\ФОТО\16-17\Я. Спас 2017\IMG_48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919538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D:\ЦРР 18\ФОТО\16-17\Я. Спас 2017\IMG_4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5" y="620688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07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39136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  <a:t>«Здравствуйте, гости дорогие!</a:t>
            </a:r>
            <a:b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i="1" dirty="0">
                <a:solidFill>
                  <a:srgbClr val="7030A0"/>
                </a:solidFill>
                <a:latin typeface="Bookman Old Style" pitchFamily="18" charset="0"/>
              </a:rPr>
              <a:t>К</a:t>
            </a:r>
            <a: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  <a:t>расны девицы и добры молодцы!</a:t>
            </a:r>
            <a:b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i="1" dirty="0" smtClean="0">
                <a:solidFill>
                  <a:srgbClr val="7030A0"/>
                </a:solidFill>
                <a:latin typeface="Bookman Old Style" pitchFamily="18" charset="0"/>
              </a:rPr>
              <a:t>На Кубани стало доброй традицией отмечать праздник с красивым название Яблочный Спас!»</a:t>
            </a:r>
            <a:endParaRPr lang="ru-RU" sz="18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ЦРР 18\ФОТО\16-17\Я. Спас 2017\IMG_4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916832"/>
            <a:ext cx="5111750" cy="383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322712" cy="230425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Пришел Спас – всему час!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Час веселому празднику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entury Schoolbook" pitchFamily="18" charset="0"/>
              </a:rPr>
              <a:t>И</a:t>
            </a:r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 доброму угощению!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Будут здесь для все забавы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Игры, шутки – все на славу!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Посмотрите , нынче тут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Schoolbook" pitchFamily="18" charset="0"/>
              </a:rPr>
              <a:t>Всюду яблоньки растут!</a:t>
            </a:r>
            <a:endParaRPr lang="ru-RU" sz="1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12" name="Picture 3" descr="C:\Documents and Settings\Администратор\Мои документы\Мои рисунки\Яблочный Спас\115772408_0_274d65_84bdee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5986636" cy="13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 Schoolbook" pitchFamily="18" charset="0"/>
              </a:rPr>
              <a:t>Танец с платками</a:t>
            </a:r>
            <a:br>
              <a:rPr lang="ru-RU" sz="3200" b="1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entury Schoolbook" pitchFamily="18" charset="0"/>
              </a:rPr>
              <a:t> «Яблочные красавицы»</a:t>
            </a:r>
            <a:endParaRPr lang="ru-RU" sz="32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2051" name="Picture 3" descr="D:\ЦРР 18\ФОТО\16-17\Я. Спас 2017\IMG_4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608" y="1600200"/>
            <a:ext cx="659078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Documents and Settings\Администратор\Мои документы\Мои рисунки\Яблочный Спас\i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73216"/>
            <a:ext cx="4572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 Schoolbook" pitchFamily="18" charset="0"/>
              </a:rPr>
              <a:t>Танцевальная композиция</a:t>
            </a:r>
            <a:r>
              <a:rPr lang="ru-RU" sz="2400" b="1" dirty="0">
                <a:solidFill>
                  <a:srgbClr val="7030A0"/>
                </a:solidFill>
                <a:latin typeface="Century Schoolbook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itchFamily="18" charset="0"/>
              </a:rPr>
              <a:t>«Наливные яблочки»</a:t>
            </a:r>
            <a:endParaRPr lang="ru-RU" sz="2400" dirty="0"/>
          </a:p>
        </p:txBody>
      </p:sp>
      <p:pic>
        <p:nvPicPr>
          <p:cNvPr id="3074" name="Picture 2" descr="D:\ЦРР 18\ФОТО\16-17\Я. Спас 2017\IMG_4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451">
            <a:off x="419444" y="213651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ЦРР 18\ФОТО\16-17\Я. Спас 2017\IMG_4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643">
            <a:off x="4898909" y="185217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548680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Танец начинаем – Яблоньку приглашаем</a:t>
            </a:r>
            <a:endParaRPr lang="ru-RU" sz="32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1" name="Picture 3" descr="C:\Documents and Settings\Администратор\Мои документы\Мои рисунки\Яблочный Спас\115772408_0_274d65_84bdeec8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476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Хоровод</a:t>
            </a:r>
            <a:r>
              <a:rPr lang="ru-RU" b="1" dirty="0">
                <a:solidFill>
                  <a:srgbClr val="7030A0"/>
                </a:solidFill>
                <a:latin typeface="Century Schoolbook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«Славим яблоньку»</a:t>
            </a:r>
            <a:endParaRPr lang="ru-RU" dirty="0"/>
          </a:p>
        </p:txBody>
      </p:sp>
      <p:pic>
        <p:nvPicPr>
          <p:cNvPr id="4098" name="Picture 2" descr="D:\ЦРР 18\ФОТО\16-17\Я. Спас 2017\IMG_4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Администратор\Мои документы\Мои рисунки\Яблочный Спас\115772408_0_274d65_84bdee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21" y="5517232"/>
            <a:ext cx="476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Частушки с музыкальными инструментами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D:\ЦРР 18\ФОТО\16-17\Я. Спас 2017\IMG_4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Documents and Settings\Администратор\Мои документы\Мои рисунки\Яблочный Спас\115772408_0_274d65_84bdeec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45224"/>
            <a:ext cx="476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00310" y="620688"/>
            <a:ext cx="5014987" cy="14986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Яблоки на коромысле!</a:t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Разве это мыслимо?</a:t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Окажите-ка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нам честь </a:t>
            </a:r>
            <a:b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И попробуйте их съесть</a:t>
            </a:r>
            <a:endParaRPr lang="ru-RU" sz="24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146" name="Picture 2" descr="D:\ЦРР 18\ФОТО\16-17\Я. Спас 2017\IMG_4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D:\ЦРР 18\ФОТО\16-17\Я. Спас 2017\IMG_47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515">
            <a:off x="4845103" y="2105501"/>
            <a:ext cx="3882528" cy="291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" descr="C:\Documents and Settings\Администратор\Мои документы\Мои рисунки\Яблочный Спас\146579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3899"/>
            <a:ext cx="1563249" cy="18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 Schoolbook" pitchFamily="18" charset="0"/>
              </a:rPr>
              <a:t>Родители – не скучайте</a:t>
            </a:r>
            <a:br>
              <a:rPr lang="ru-RU" sz="2400" b="1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entury Schoolbook" pitchFamily="18" charset="0"/>
              </a:rPr>
              <a:t>С яблочками поиграйте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797152"/>
            <a:ext cx="3456384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«Хваленое яблочко»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ЦРР 18\ФОТО\16-17\Я. Спас 2017\IMG_4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82" y="1484784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8064" y="4869160"/>
            <a:ext cx="3888433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«Яблочко на тарелочке»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ЦРР 18\ФОТО\16-17\Я. Спас 2017\IMG_48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84784"/>
            <a:ext cx="41857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Администратор\Мои документы\Мои рисунки\Яблочный Спас\146579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999661" cy="23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«Яблочная эстафета»</a:t>
            </a:r>
            <a:endParaRPr lang="ru-RU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8194" name="Picture 2" descr="D:\ЦРР 18\ФОТО\16-17\Я. Спас 2017\IMG_4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4" y="1600200"/>
            <a:ext cx="332291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D:\ЦРР 18\ФОТО\16-17\Я. Спас 2017\IMG_4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628800"/>
            <a:ext cx="321944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http://www.clipartdude.com/clip-arts/225/apple-tree-clip-art-2256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308678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Праздник Яблочный Спас  в МАДОУ ЦРР-д/с № 18</vt:lpstr>
      <vt:lpstr>«Здравствуйте, гости дорогие!  Красны девицы и добры молодцы!  На Кубани стало доброй традицией отмечать праздник с красивым название Яблочный Спас!»</vt:lpstr>
      <vt:lpstr>Танец с платками  «Яблочные красавицы»</vt:lpstr>
      <vt:lpstr>Танцевальная композиция  «Наливные яблочки»</vt:lpstr>
      <vt:lpstr>Хоровод  «Славим яблоньку»</vt:lpstr>
      <vt:lpstr>Частушки с музыкальными инструментами</vt:lpstr>
      <vt:lpstr>Яблоки на коромысле!  Разве это мыслимо? Окажите-ка нам честь  И попробуйте их съесть</vt:lpstr>
      <vt:lpstr>Родители – не скучайте С яблочками поиграйте</vt:lpstr>
      <vt:lpstr>«Яблочная эстафета»</vt:lpstr>
      <vt:lpstr>Падают, падают яблоки,  Яблочный выдался Спас…  Где-то небесные ангелы  Молятся нынче за нас…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Владелец</cp:lastModifiedBy>
  <cp:revision>12</cp:revision>
  <dcterms:modified xsi:type="dcterms:W3CDTF">2017-08-18T13:39:56Z</dcterms:modified>
</cp:coreProperties>
</file>