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9" r:id="rId3"/>
    <p:sldId id="260" r:id="rId4"/>
    <p:sldId id="262" r:id="rId5"/>
    <p:sldId id="263" r:id="rId6"/>
    <p:sldId id="264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13138" cy="3475163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Торжественные мероприятия, посвященные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Дню Победы 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6400800" cy="817382"/>
          </a:xfrm>
        </p:spPr>
        <p:txBody>
          <a:bodyPr/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1365482" y="332656"/>
            <a:ext cx="6400800" cy="81738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Муниципальное автономное дошкольное образовательное учреждение центр развития ребенка- детский сад № 18 </a:t>
            </a:r>
          </a:p>
          <a:p>
            <a:r>
              <a:rPr lang="ru-RU" dirty="0" smtClean="0"/>
              <a:t>города Кропоткин муниципального образования Кавказский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7941568" cy="92697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Тематические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занятия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«Этот славный День Победы!»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D:\ЦРР 18\ФОТО\16-17\9 мая. 2017\IMG_418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ЦРР 18\ФОТО\16-17\9 мая. 2017\IMG_41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ЦРР 18\ФОТО\16-17\9 мая. 2017\IMG_4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7008"/>
            <a:ext cx="3102496" cy="232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ЦРР 18\ФОТО\16-17\9 мая. 2017\IMG_4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54" y="4293440"/>
            <a:ext cx="3065249" cy="2298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Спортивные развлечения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D:\ЦРР 18\ФОТО\16-17\9 мая. 2017\IMG_4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3096344" cy="232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ЦРР 18\ФОТО\16-17\9 мая. 2017\IMG_4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46512" cy="2434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ЦРР 18\ФОТО\16-17\9 мая. 2017\IMG_4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7" y="3861048"/>
            <a:ext cx="3308176" cy="248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ЦРР 18\ФОТО\16-17\9 мая. 2017\IMG_4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672408" cy="2754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ЦРР 18\ФОТО\16-17\9 мая. 2017\IMG_42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ЦРР 18\ФОТО\16-17\9 мая. 2017\IMG_425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52" y="18864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ЦРР 18\ФОТО\16-17\9 мая. 2017\IMG_4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ЦРР 18\ФОТО\16-17\9 мая. 2017\IMG_42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76" y="3549179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Велопробег «Будем достойны!»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D:\ЦРР 18\ФОТО\16-17\9 мая. 2017\IMG_41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63449" cy="252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ЦРР 18\ФОТО\16-17\9 мая. 2017\IMG_4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ЦРР 18\ФОТО\16-17\9 мая. 2017\IMG_4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9333"/>
            <a:ext cx="4038600" cy="362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ЦРР 18\ФОТО\16-17\9 мая. 2017\IMG_427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ЦРР 18\ФОТО\16-17\9 мая. 2017\IMG_42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ЦРР 18\ФОТО\16-17\9 мая. 2017\IMG_4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6" y="358532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Праздничный концерт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D:\ЦРР 18\ФОТО\16-17\9 мая. 2017\IMG_4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98507" cy="239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ЦРР 18\ФОТО\16-17\9 мая. 2017\IMG_4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270515" cy="245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ЦРР 18\ФОТО\16-17\9 мая. 2017\IMG_4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94462"/>
            <a:ext cx="4905005" cy="367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ЦРР 18\ФОТО\16-17\9 мая. 2017\IMG_417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8965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0" y="4005064"/>
            <a:ext cx="3294517" cy="247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ЦРР 18\ФОТО\16-17\9 мая. 2017\IMG_4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93" y="692696"/>
            <a:ext cx="3222510" cy="241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_437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132856"/>
            <a:ext cx="5976664" cy="448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8589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Педагогический коллектив МАДОУ ЦРР-д/с №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18</a:t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занял </a:t>
            </a:r>
            <a:r>
              <a:rPr lang="en-US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III 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место</a:t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во </a:t>
            </a:r>
            <a:r>
              <a:rPr lang="en-US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II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районном конкурсе «Музыкальна весна – 2017»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 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хореографической композицией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«Песенка фронтового шофера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»</a:t>
            </a:r>
            <a:endParaRPr lang="ru-RU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1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41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Торжественные мероприятия, посвященные  Дню Победы </vt:lpstr>
      <vt:lpstr>Тематические занятия  «Этот славный День Победы!»</vt:lpstr>
      <vt:lpstr>Спортивные развлечения</vt:lpstr>
      <vt:lpstr>Презентация PowerPoint</vt:lpstr>
      <vt:lpstr>Велопробег «Будем достойны!»</vt:lpstr>
      <vt:lpstr>Презентация PowerPoint</vt:lpstr>
      <vt:lpstr>Праздничный концерт</vt:lpstr>
      <vt:lpstr>Презентация PowerPoint</vt:lpstr>
      <vt:lpstr>Педагогический коллектив МАДОУ ЦРР-д/с № 18  занял III  место  во II районном конкурсе «Музыкальна весна – 2017»  с хореографической композицией   «Песенка фронтового шофера»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Тематические занятия</dc:title>
  <cp:lastModifiedBy>Владелец</cp:lastModifiedBy>
  <cp:revision>5</cp:revision>
  <dcterms:modified xsi:type="dcterms:W3CDTF">2017-05-10T14:12:50Z</dcterms:modified>
</cp:coreProperties>
</file>