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83" r:id="rId3"/>
    <p:sldId id="281" r:id="rId4"/>
    <p:sldId id="274" r:id="rId5"/>
    <p:sldId id="282" r:id="rId6"/>
    <p:sldId id="262" r:id="rId7"/>
    <p:sldId id="265" r:id="rId8"/>
    <p:sldId id="263" r:id="rId9"/>
    <p:sldId id="267" r:id="rId10"/>
    <p:sldId id="311" r:id="rId11"/>
    <p:sldId id="322" r:id="rId12"/>
    <p:sldId id="266" r:id="rId13"/>
    <p:sldId id="310" r:id="rId14"/>
    <p:sldId id="321" r:id="rId15"/>
    <p:sldId id="313" r:id="rId16"/>
    <p:sldId id="314" r:id="rId17"/>
    <p:sldId id="315" r:id="rId18"/>
    <p:sldId id="333" r:id="rId19"/>
    <p:sldId id="316" r:id="rId20"/>
    <p:sldId id="317" r:id="rId21"/>
    <p:sldId id="319" r:id="rId22"/>
    <p:sldId id="325" r:id="rId23"/>
    <p:sldId id="318" r:id="rId24"/>
    <p:sldId id="326" r:id="rId25"/>
    <p:sldId id="323" r:id="rId26"/>
    <p:sldId id="324" r:id="rId27"/>
    <p:sldId id="327" r:id="rId28"/>
    <p:sldId id="329" r:id="rId29"/>
    <p:sldId id="328" r:id="rId30"/>
    <p:sldId id="331" r:id="rId31"/>
    <p:sldId id="332" r:id="rId32"/>
    <p:sldId id="334" r:id="rId33"/>
    <p:sldId id="335" r:id="rId34"/>
    <p:sldId id="336" r:id="rId35"/>
    <p:sldId id="337" r:id="rId36"/>
    <p:sldId id="338" r:id="rId37"/>
    <p:sldId id="339" r:id="rId38"/>
    <p:sldId id="268" r:id="rId39"/>
    <p:sldId id="273" r:id="rId40"/>
    <p:sldId id="34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yandex.ru/images/search?source=wiz&amp;img_url=http://upload.wikimedia.org/wikipedia/commons/thumb/8/88/RIAN_archive_93172_Defenders_of_Leningrad.jpg/300px-RIAN_archive_93172_Defenders_of_Leningrad.jpg&amp;uinfo=sw-2000-sh-1125-ww-1979-wh-1005-pd-1-wp-16x9_2048x1152&amp;_=1425710172328&amp;viewport=wide&amp;p=81&amp;text=%D0%BA%D0%B0%D1%80%D1%82%D0%B8%D0%BD%D0%BA%D0%B8%20%D0%BA%2070%20%D0%BB%D0%B5%D1%82%D0%B8%D1%8E%20%D0%BF%D0%BE%D0%B1%D0%B5%D0%B4%D1%8B%20%D0%B2%20%D0%B2%D0%B5%D0%BB%D0%B8%D0%BA%D0%BE%D0%B9%20%D0%BE%D1%82%D0%B5%D1%87%D0%B5%D1%81%D1%82%D0%B2%D0%B5%D0%BD%D0%BD%D0%BE%D0%B9%20%D0%B2%D0%BE%D0%B9%D0%BD%D0%B5&amp;noreask=1&amp;pos=2447&amp;rpt=simage&amp;lr=39&amp;pin=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триот.работа\Блокадное кладбище, 1990 г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" b="3204"/>
          <a:stretch/>
        </p:blipFill>
        <p:spPr bwMode="auto">
          <a:xfrm flipV="1">
            <a:off x="857224" y="4429132"/>
            <a:ext cx="7447283" cy="1428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№18 города Кропоткин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 Кавказский район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Великой Победе посвящается….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«Путешествие по городам – героям»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Воспитатели: Гребенюк С.Н.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Чернышева С.Н.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857520" cy="235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2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3.infourok.ru/uploads/ex/0edc/00004973-58e87c0e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643446"/>
            <a:ext cx="1905000" cy="1971675"/>
          </a:xfrm>
          <a:prstGeom prst="rect">
            <a:avLst/>
          </a:prstGeom>
        </p:spPr>
      </p:pic>
      <p:pic>
        <p:nvPicPr>
          <p:cNvPr id="4098" name="Picture 2" descr="C:\Users\Игорь\Desktop\slid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3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lh6.googleusercontent.com/-E55Q1H-4c-0/VV46wxkyU_I/AAAAAAAALJI/VRu9Vxs7AbY/w800-h600-no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горь\Desktop\wpid-spisok-gorodovgeroev-v-velikoj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4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3.bp.blogspot.com/-8kZxpdNo_6Q/Vyjq6DtMOFI/AAAAAAAAPyI/DYnNkDUdWLAhikQLQGSHGn6vQ7pinbLIACLcB/s1600/%25D0%259B%25D0%25B5%25D0%25BD%25D0%25B8%25D0%25BD%25D0%25B3%25D1%2580%25D0%25B0%25D0%25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620000" cy="5715000"/>
          </a:xfrm>
          <a:prstGeom prst="rect">
            <a:avLst/>
          </a:prstGeom>
          <a:noFill/>
        </p:spPr>
      </p:pic>
      <p:pic>
        <p:nvPicPr>
          <p:cNvPr id="3" name="Рисунок 2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5001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 грамм хлеба в сутки давали жителям города во время блокады.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3.bp.blogspot.com/-8kZxpdNo_6Q/Vyjq6DtMOFI/AAAAAAAAPyI/DYnNkDUdWLAhikQLQGSHGn6vQ7pinbLIACLcB/s1600/%25D0%259B%25D0%25B5%25D0%25BD%25D0%25B8%25D0%25BD%25D0%25B3%25D1%2580%25D0%25B0%25D0%25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43702" cy="5715000"/>
          </a:xfrm>
          <a:prstGeom prst="rect">
            <a:avLst/>
          </a:prstGeom>
          <a:noFill/>
        </p:spPr>
      </p:pic>
      <p:pic>
        <p:nvPicPr>
          <p:cNvPr id="3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612" y="4501342"/>
            <a:ext cx="2502388" cy="2356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myshared.ru/4/171407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otradny-bibl.ru/attachments/Slider/37f3ae50-a660-9d94-385c-fe3d2a488b07/img3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43636" y="274638"/>
            <a:ext cx="3000364" cy="37258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Город-герой Севастополь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Присяга Игоря (Севастополь) 2016г\DSC_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</p:spPr>
      </p:pic>
      <p:pic>
        <p:nvPicPr>
          <p:cNvPr id="4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502388" cy="235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5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4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86182" y="285728"/>
            <a:ext cx="5143536" cy="41434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 </a:t>
            </a:r>
            <a:endParaRPr lang="ru-RU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406775" cy="4525962"/>
          </a:xfrm>
          <a:prstGeom prst="rect">
            <a:avLst/>
          </a:prstGeom>
        </p:spPr>
      </p:pic>
      <p:pic>
        <p:nvPicPr>
          <p:cNvPr id="8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205" y="4293096"/>
            <a:ext cx="3824075" cy="22791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Присяга Игоря (Севастополь) 2016г\DSC_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1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myshared.ru/4/171407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Город – Герой Од</a:t>
            </a:r>
            <a:endParaRPr lang="ru-RU" dirty="0"/>
          </a:p>
        </p:txBody>
      </p:sp>
      <p:pic>
        <p:nvPicPr>
          <p:cNvPr id="2050" name="Picture 2" descr="C:\Users\Игорь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44" cy="5715000"/>
          </a:xfrm>
          <a:prstGeom prst="rect">
            <a:avLst/>
          </a:prstGeom>
          <a:noFill/>
        </p:spPr>
      </p:pic>
      <p:pic>
        <p:nvPicPr>
          <p:cNvPr id="4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714612" cy="235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9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Город – герой Киев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502388" cy="2356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fs00.infourok.ru/images/doc/269/274207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.booksee.org/covers/119000/b360fd6abc06cfd28a18d50980c13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58690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Подвигу народа – победителя  -жить в веках.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kiseleva.dou8-raduga.edumsko.ru/uploads/7000/25070/persona/articles/.thumbs/gorod-geroj_moskva.jpg?14809363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fs00.infourok.ru/images/doc/269/27420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tradny-bibl.ru/attachments/Slider/37f3ae50-a660-9d94-385c-fe3d2a488b07/img7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</p:spPr>
      </p:pic>
      <p:pic>
        <p:nvPicPr>
          <p:cNvPr id="3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502388" cy="2356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337839_1304162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что такое война?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5" y="428603"/>
            <a:ext cx="2708267" cy="35719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– герой Керчь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388" y="4214818"/>
            <a:ext cx="2500330" cy="2357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Игорь\Desktop\800px-Керчь._Обелиск_Славы_на_вершине_горы_Митрида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  <p:pic>
        <p:nvPicPr>
          <p:cNvPr id="6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502388" cy="2356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myshared.ru/4/28313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s.myshared.ru/4/171407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myshared.ru/4/321240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myshared.ru/4/171407/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alushta24.org/data/2015/04/06/21/1428346025-417391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горь\Desktop\800px-Смоленская_креп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64" y="274638"/>
            <a:ext cx="2357454" cy="38687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Смоленская крепость. Аллея городов – героев.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2428860" cy="2356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lh4.googleusercontent.com/-EZlDlzBhiSE/VV46vrzPMNI/AAAAAAAALJg/_6Z2LuaJ-es/w800-h600-no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Брестской крепости присвоено звание Крепости – Героя.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0" y="2877344"/>
            <a:ext cx="1905000" cy="1971675"/>
          </a:xfrm>
          <a:prstGeom prst="rect">
            <a:avLst/>
          </a:prstGeom>
        </p:spPr>
      </p:pic>
      <p:pic>
        <p:nvPicPr>
          <p:cNvPr id="1026" name="Picture 2" descr="C:\Users\Игорь\Desktop\BrestFortress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5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горь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Война- это 1725 разрушенных и сожженных городов и поселков, свыше 70 тысяч сел и деревень в нашей стране. Война- это 32 тысячи взорванных заводов и фабрик, 65 тысяч километров железнодорожных путей.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14818"/>
            <a:ext cx="2857520" cy="235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8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Прошу всех встать. Склоним головы перед величием подвига советского солдата. Почтим память всех погибших минутой молчания.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14818"/>
            <a:ext cx="2428860" cy="2356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273050"/>
            <a:ext cx="4286280" cy="37988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первый день войны им было по 17-20 лет. Из каждых 100 ребят, ушедших на фронт, 97 не вернулись назад. Вот она война!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1924" cy="5137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im0-tub-ru.yandex.net/i?id=cbbe6fa763562f75168c3ae7f0301b24-1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57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ravda-tv.ru/wp-content/uploads/2015/04/Star_Victor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859578" cy="235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1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Война- это 20 часов у станка в день. Это урожай, выросший на соленой от пота земле. Это кровавые мозоли на ладонях таких же девчонок и мальчишек как 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токарь стахановец Н Верещагин начал работать с 14 лет 1943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5905500" cy="4486275"/>
          </a:xfrm>
          <a:prstGeom prst="rect">
            <a:avLst/>
          </a:prstGeom>
        </p:spPr>
      </p:pic>
      <p:pic>
        <p:nvPicPr>
          <p:cNvPr id="5" name="Picture 2" descr="http://www.pravda-tv.ru/wp-content/uploads/2015/04/Star_Vi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502388" cy="235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4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войны на фронте сражались и женщины. Они были снайперами, врачами, санитарками, связистками.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0" y="2877344"/>
            <a:ext cx="1905000" cy="1971675"/>
          </a:xfrm>
          <a:prstGeom prst="rect">
            <a:avLst/>
          </a:prstGeom>
        </p:spPr>
      </p:pic>
      <p:pic>
        <p:nvPicPr>
          <p:cNvPr id="6" name="Рисунок 5" descr="snaip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835824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6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72198" y="214290"/>
            <a:ext cx="2857520" cy="64294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борьбы с немцами на захваченных территориях были организованы партизанские отряды. Среди партизан были женщины и дети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 мая 1945 года наступила долгожданная Победа!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3999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297</Words>
  <Application>Microsoft Office PowerPoint</Application>
  <PresentationFormat>Экран (4:3)</PresentationFormat>
  <Paragraphs>26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Муниципальное автономное дошкольное образовательное учреждение центр развития ребенка – детский сад №18 города Кропоткин муниципального образования Кавказский район</vt:lpstr>
      <vt:lpstr> </vt:lpstr>
      <vt:lpstr>А что такое война?</vt:lpstr>
      <vt:lpstr>Война- это 1725 разрушенных и сожженных городов и поселков, свыше 70 тысяч сел и деревень в нашей стране. Война- это 32 тысячи взорванных заводов и фабрик, 65 тысяч километров железнодорожных путей.</vt:lpstr>
      <vt:lpstr>В первый день войны им было по 17-20 лет. Из каждых 100 ребят, ушедших на фронт, 97 не вернулись назад. Вот она война! </vt:lpstr>
      <vt:lpstr>Война- это 20 часов у станка в день. Это урожай, выросший на соленой от пота земле. Это кровавые мозоли на ладонях таких же девчонок и мальчишек как ты.</vt:lpstr>
      <vt:lpstr>Во время войны на фронте сражались и женщины. Они были снайперами, врачами, санитарками, связистками.</vt:lpstr>
      <vt:lpstr>Для борьбы с немцами на захваченных территориях были организованы партизанские отряды. Среди партизан были женщины и дети.</vt:lpstr>
      <vt:lpstr>9 мая 1945 года наступила долгожданная Победа!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125 грамм хлеба в сутки давали жителям города во время блокады.</vt:lpstr>
      <vt:lpstr>Презентация PowerPoint</vt:lpstr>
      <vt:lpstr>Презентация PowerPoint</vt:lpstr>
      <vt:lpstr>Презентация PowerPoint</vt:lpstr>
      <vt:lpstr>Город-герой Севастополь</vt:lpstr>
      <vt:lpstr>Презентация PowerPoint</vt:lpstr>
      <vt:lpstr>Презентация PowerPoint</vt:lpstr>
      <vt:lpstr>Презентация PowerPoint</vt:lpstr>
      <vt:lpstr>Город – Герой Од</vt:lpstr>
      <vt:lpstr>Город – герой Киев</vt:lpstr>
      <vt:lpstr>Презентация PowerPoint</vt:lpstr>
      <vt:lpstr>Подвигу народа – победителя  -жить в веках.</vt:lpstr>
      <vt:lpstr>Презентация PowerPoint</vt:lpstr>
      <vt:lpstr>Презентация PowerPoint</vt:lpstr>
      <vt:lpstr>Презентация PowerPoint</vt:lpstr>
      <vt:lpstr>Город – герой Керчь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Смоленская крепость. Аллея городов – героев.</vt:lpstr>
      <vt:lpstr>Презентация PowerPoint</vt:lpstr>
      <vt:lpstr>Брестской крепости присвоено звание Крепости – Героя.</vt:lpstr>
      <vt:lpstr>Презентация PowerPoint</vt:lpstr>
      <vt:lpstr>Прошу всех встать. Склоним головы перед величием подвига советского солдата. Почтим память всех погибших минутой молчания.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Владелец</cp:lastModifiedBy>
  <cp:revision>85</cp:revision>
  <dcterms:created xsi:type="dcterms:W3CDTF">2013-10-30T13:47:26Z</dcterms:created>
  <dcterms:modified xsi:type="dcterms:W3CDTF">2017-05-04T13:34:33Z</dcterms:modified>
</cp:coreProperties>
</file>