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0" y="1412875"/>
            <a:ext cx="8640763" cy="2087563"/>
          </a:xfrm>
        </p:spPr>
        <p:txBody>
          <a:bodyPr>
            <a:normAutofit fontScale="850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400" b="1" spc="0" dirty="0" smtClean="0">
                <a:ln/>
                <a:solidFill>
                  <a:schemeClr val="accent3"/>
                </a:solidFill>
              </a:rPr>
              <a:t>Отчет о проведении мероприятий , </a:t>
            </a:r>
          </a:p>
          <a:p>
            <a:pPr marL="0" indent="0" algn="ctr">
              <a:buNone/>
            </a:pPr>
            <a:r>
              <a:rPr lang="ru-RU" sz="4400" b="1" spc="0" dirty="0" smtClean="0">
                <a:ln/>
                <a:solidFill>
                  <a:schemeClr val="accent3"/>
                </a:solidFill>
              </a:rPr>
              <a:t>посвященных </a:t>
            </a:r>
          </a:p>
          <a:p>
            <a:pPr marL="0" indent="0" algn="ctr">
              <a:buNone/>
            </a:pPr>
            <a:r>
              <a:rPr lang="ru-RU" sz="4400" b="1" spc="0" dirty="0" smtClean="0">
                <a:ln/>
                <a:solidFill>
                  <a:schemeClr val="accent3"/>
                </a:solidFill>
              </a:rPr>
              <a:t>Дню Матери России</a:t>
            </a:r>
            <a:endParaRPr lang="ru-RU" sz="4400" b="1" spc="0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42199" y="188640"/>
            <a:ext cx="7561263" cy="941387"/>
          </a:xfrm>
          <a:noFill/>
          <a:ln>
            <a:noFill/>
          </a:ln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olas" pitchFamily="49" charset="0"/>
                <a:ea typeface="Cambria Math" pitchFamily="18" charset="0"/>
                <a:cs typeface="Consolas" pitchFamily="49" charset="0"/>
              </a:rPr>
              <a:t>МУНИЦИПАЛЬНОЕ АВТОНОМНОЕ ДОШКОЛЬНОЕ ОБРАЗОВАТЕЛЬНОЕ УЧРЕЖДЕНИЕ </a:t>
            </a:r>
            <a:r>
              <a:rPr lang="ru-RU" sz="18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olas" pitchFamily="49" charset="0"/>
                <a:ea typeface="Cambria Math" pitchFamily="18" charset="0"/>
                <a:cs typeface="Consolas" pitchFamily="49" charset="0"/>
              </a:rPr>
              <a:t/>
            </a:r>
            <a:br>
              <a:rPr lang="ru-RU" sz="18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olas" pitchFamily="49" charset="0"/>
                <a:ea typeface="Cambria Math" pitchFamily="18" charset="0"/>
                <a:cs typeface="Consolas" pitchFamily="49" charset="0"/>
              </a:rPr>
            </a:br>
            <a:r>
              <a:rPr lang="ru-RU" sz="18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olas" pitchFamily="49" charset="0"/>
                <a:ea typeface="Cambria Math" pitchFamily="18" charset="0"/>
                <a:cs typeface="Consolas" pitchFamily="49" charset="0"/>
              </a:rPr>
              <a:t>ЦЕНТР </a:t>
            </a:r>
            <a:r>
              <a:rPr lang="ru-RU" sz="18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olas" pitchFamily="49" charset="0"/>
                <a:ea typeface="Cambria Math" pitchFamily="18" charset="0"/>
                <a:cs typeface="Consolas" pitchFamily="49" charset="0"/>
              </a:rPr>
              <a:t>РАЗВИТИЯ РЕБЕНКА - ДЕТСКИЙ САД № 18 </a:t>
            </a:r>
            <a:r>
              <a:rPr lang="ru-RU" sz="18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olas" pitchFamily="49" charset="0"/>
                <a:ea typeface="Cambria Math" pitchFamily="18" charset="0"/>
                <a:cs typeface="Consolas" pitchFamily="49" charset="0"/>
              </a:rPr>
              <a:t/>
            </a:r>
            <a:br>
              <a:rPr lang="ru-RU" sz="18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olas" pitchFamily="49" charset="0"/>
                <a:ea typeface="Cambria Math" pitchFamily="18" charset="0"/>
                <a:cs typeface="Consolas" pitchFamily="49" charset="0"/>
              </a:rPr>
            </a:br>
            <a:r>
              <a:rPr lang="ru-RU" sz="18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olas" pitchFamily="49" charset="0"/>
                <a:ea typeface="Cambria Math" pitchFamily="18" charset="0"/>
                <a:cs typeface="Consolas" pitchFamily="49" charset="0"/>
              </a:rPr>
              <a:t>города Кропоткин</a:t>
            </a:r>
            <a:r>
              <a:rPr lang="ru-RU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olas" pitchFamily="49" charset="0"/>
                <a:ea typeface="Cambria Math" pitchFamily="18" charset="0"/>
                <a:cs typeface="Consolas" pitchFamily="49" charset="0"/>
              </a:rPr>
              <a:t> </a:t>
            </a:r>
            <a:r>
              <a:rPr lang="ru-RU" sz="18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olas" pitchFamily="49" charset="0"/>
                <a:ea typeface="Cambria Math" pitchFamily="18" charset="0"/>
                <a:cs typeface="Consolas" pitchFamily="49" charset="0"/>
              </a:rPr>
              <a:t>МУНИЦИПАЛЬНОГО </a:t>
            </a:r>
            <a:r>
              <a:rPr lang="ru-RU" sz="18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olas" pitchFamily="49" charset="0"/>
                <a:ea typeface="Cambria Math" pitchFamily="18" charset="0"/>
                <a:cs typeface="Consolas" pitchFamily="49" charset="0"/>
              </a:rPr>
              <a:t>ОБРАЗОВАНИЯ КАВКАЗСККИЙ </a:t>
            </a:r>
            <a:r>
              <a:rPr lang="ru-RU" sz="18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olas" pitchFamily="49" charset="0"/>
                <a:ea typeface="Cambria Math" pitchFamily="18" charset="0"/>
                <a:cs typeface="Consolas" pitchFamily="49" charset="0"/>
              </a:rPr>
              <a:t>РАЙОН</a:t>
            </a:r>
            <a:endParaRPr lang="ru-RU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3715760" cy="2527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4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0.infourok.ru/images/doc/165/190477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2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908720"/>
            <a:ext cx="4721696" cy="70104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Информация для родителей о Дне Матери в России.</a:t>
            </a:r>
            <a:br>
              <a:rPr lang="ru-RU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Консультации,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буклеты.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 descr="1479826461209_2.jp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44824"/>
            <a:ext cx="4022725" cy="2348984"/>
          </a:xfrm>
          <a:prstGeom prst="rect">
            <a:avLst/>
          </a:prstGeom>
        </p:spPr>
      </p:pic>
      <p:pic>
        <p:nvPicPr>
          <p:cNvPr id="11" name="Рисунок 10" descr="D:\Downloads\Мама-терапия\Мама-терапия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6402">
            <a:off x="676266" y="1777567"/>
            <a:ext cx="1950720" cy="27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Владелец\Desktop\День Матери\IMG_20161121_16025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70478"/>
            <a:ext cx="4752340" cy="2341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2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Образовательная деятельность с детьми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Объект 4" descr="E:\DCIM\100MSDCF\DSC02285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3888432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 descr="D:\Мои документы\КОЛОКОЛЬЧИК\фото День матери\IMG_20161118_163539.jpg"/>
          <p:cNvPicPr>
            <a:picLocks noGrp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850" y="1916832"/>
            <a:ext cx="3888432" cy="2265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E:\DCIM\100MSDCF\DSC0229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461" y="4375279"/>
            <a:ext cx="3888432" cy="2141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39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ГАЗЕТЫ, ФОТОКОЛЛАЖИ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Объект 4" descr="1479826461209_0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60848"/>
            <a:ext cx="4536504" cy="4057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Mama\AppData\Local\Microsoft\Windows\Temporary Internet Files\Content.Word\20161121_141753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b="13835"/>
          <a:stretch>
            <a:fillRect/>
          </a:stretch>
        </p:blipFill>
        <p:spPr bwMode="auto">
          <a:xfrm rot="1458712">
            <a:off x="851119" y="3925679"/>
            <a:ext cx="3222747" cy="2136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Объект 5" descr="E:\DCIM\100MSDCF\DSC02339.JPG"/>
          <p:cNvPicPr>
            <a:picLocks noGrp="1"/>
          </p:cNvPicPr>
          <p:nvPr>
            <p:ph sz="quarter" idx="14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8" r="-4548"/>
          <a:stretch/>
        </p:blipFill>
        <p:spPr bwMode="auto">
          <a:xfrm>
            <a:off x="554281" y="2132856"/>
            <a:ext cx="3008671" cy="2064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924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ПОРТРЕТЫ НАШИХ МАМ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Объект 4" descr="D:\Мои документы\КОЛОКОЛЬЧИК\фото День матери\IMG_0536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15505" b="20673"/>
          <a:stretch>
            <a:fillRect/>
          </a:stretch>
        </p:blipFill>
        <p:spPr bwMode="auto">
          <a:xfrm>
            <a:off x="323528" y="2276872"/>
            <a:ext cx="3960440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 descr="C:\Users\Mama\AppData\Local\Microsoft\Windows\Temporary Internet Files\Content.Word\20161123_145108.jpg"/>
          <p:cNvPicPr>
            <a:picLocks noGrp="1"/>
          </p:cNvPicPr>
          <p:nvPr>
            <p:ph sz="quarter" idx="14"/>
          </p:nvPr>
        </p:nvPicPr>
        <p:blipFill>
          <a:blip r:embed="rId3" cstate="print"/>
          <a:srcRect t="19923" r="7441" b="12186"/>
          <a:stretch>
            <a:fillRect/>
          </a:stretch>
        </p:blipFill>
        <p:spPr bwMode="auto">
          <a:xfrm>
            <a:off x="4716016" y="1916832"/>
            <a:ext cx="4022725" cy="2210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Владелец\Desktop\День Матери\IMG_20161122_10095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5104"/>
            <a:ext cx="3989884" cy="2143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703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Вечера семейных встреч, концерт, посвященный Дню матери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России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Объект 4" descr="C:\Users\Владелец\Desktop\День Матери\IMG_20161122_170547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367240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 descr="F:\DCIM\104NIKON\DSCN9215.JPG"/>
          <p:cNvPicPr>
            <a:picLocks noGrp="1"/>
          </p:cNvPicPr>
          <p:nvPr>
            <p:ph sz="quarter" idx="14"/>
          </p:nvPr>
        </p:nvPicPr>
        <p:blipFill rotWithShape="1">
          <a:blip r:embed="rId3" cstate="print"/>
          <a:srcRect l="26426" t="-1620" b="-1"/>
          <a:stretch/>
        </p:blipFill>
        <p:spPr bwMode="auto">
          <a:xfrm>
            <a:off x="6372200" y="1892890"/>
            <a:ext cx="2438113" cy="2339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Mama\AppData\Local\Microsoft\Windows\Temporary Internet Files\Content.Word\20161121_1735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672408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Mama\AppData\Local\Microsoft\Windows\Temporary Internet Files\Content.Word\20161121_172303.jpg"/>
          <p:cNvPicPr/>
          <p:nvPr/>
        </p:nvPicPr>
        <p:blipFill rotWithShape="1">
          <a:blip r:embed="rId5" cstate="print"/>
          <a:srcRect l="18470" t="-615" r="-3706" b="22186"/>
          <a:stretch/>
        </p:blipFill>
        <p:spPr bwMode="auto">
          <a:xfrm>
            <a:off x="5436096" y="4653136"/>
            <a:ext cx="2880320" cy="1901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1\Desktop\фото ноябрь\DCIM\128___11\IMG_331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r="15726"/>
          <a:stretch/>
        </p:blipFill>
        <p:spPr bwMode="auto">
          <a:xfrm>
            <a:off x="4067944" y="3062586"/>
            <a:ext cx="1934058" cy="1961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2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Другая 89">
      <a:dk1>
        <a:srgbClr val="DBB5E5"/>
      </a:dk1>
      <a:lt1>
        <a:sysClr val="window" lastClr="FFFFFF"/>
      </a:lt1>
      <a:dk2>
        <a:srgbClr val="FFE890"/>
      </a:dk2>
      <a:lt2>
        <a:srgbClr val="FFDE61"/>
      </a:lt2>
      <a:accent1>
        <a:srgbClr val="983DB1"/>
      </a:accent1>
      <a:accent2>
        <a:srgbClr val="47D147"/>
      </a:accent2>
      <a:accent3>
        <a:srgbClr val="CC0053"/>
      </a:accent3>
      <a:accent4>
        <a:srgbClr val="EA950D"/>
      </a:accent4>
      <a:accent5>
        <a:srgbClr val="C800C8"/>
      </a:accent5>
      <a:accent6>
        <a:srgbClr val="6161FF"/>
      </a:accent6>
      <a:hlink>
        <a:srgbClr val="755D00"/>
      </a:hlink>
      <a:folHlink>
        <a:srgbClr val="31AEE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362</TotalTime>
  <Words>43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BlackTie</vt:lpstr>
      <vt:lpstr>МУНИЦИПАЛЬНОЕ АВТОНОМНОЕ ДОШКОЛЬНОЕ ОБРАЗОВАТЕЛЬНОЕ УЧРЕЖДЕНИЕ  ЦЕНТР РАЗВИТИЯ РЕБЕНКА - ДЕТСКИЙ САД № 18  города Кропоткин МУНИЦИПАЛЬНОГО ОБРАЗОВАНИЯ КАВКАЗСККИЙ РАЙОН</vt:lpstr>
      <vt:lpstr>Презентация PowerPoint</vt:lpstr>
      <vt:lpstr>Информация для родителей о Дне Матери в России.  Консультации, буклеты.</vt:lpstr>
      <vt:lpstr>Образовательная деятельность с детьми</vt:lpstr>
      <vt:lpstr>ГАЗЕТЫ, ФОТОКОЛЛАЖИ</vt:lpstr>
      <vt:lpstr>ПОРТРЕТЫ НАШИХ МАМ</vt:lpstr>
      <vt:lpstr>Вечера семейных встреч, концерт, посвященный Дню матери  России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ЦЕНТР РАЗВИТИЯ РЕБЕНКА - ДЕТСКИЙ САД № 18  МУНИЦИПАЛЬНОГО ОБРАЗОВАНИЯ КАВКАЗСККИЙ РАЙОН </dc:title>
  <cp:lastModifiedBy>Владелец</cp:lastModifiedBy>
  <cp:revision>7</cp:revision>
  <dcterms:modified xsi:type="dcterms:W3CDTF">2016-11-25T13:05:28Z</dcterms:modified>
</cp:coreProperties>
</file>