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2" r:id="rId6"/>
    <p:sldId id="265" r:id="rId7"/>
    <p:sldId id="267" r:id="rId8"/>
    <p:sldId id="268" r:id="rId9"/>
    <p:sldId id="264" r:id="rId10"/>
    <p:sldId id="25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A7A7"/>
    <a:srgbClr val="FFE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school14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457700"/>
            <a:ext cx="2105025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55"/>
          <p:cNvGrpSpPr>
            <a:grpSpLocks/>
          </p:cNvGrpSpPr>
          <p:nvPr/>
        </p:nvGrpSpPr>
        <p:grpSpPr bwMode="auto">
          <a:xfrm>
            <a:off x="-50800" y="58738"/>
            <a:ext cx="9271000" cy="6927850"/>
            <a:chOff x="-51516" y="58149"/>
            <a:chExt cx="9272124" cy="6928641"/>
          </a:xfrm>
        </p:grpSpPr>
        <p:pic>
          <p:nvPicPr>
            <p:cNvPr id="4" name="Рисунок 8" descr="school1928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19079">
              <a:off x="5739176" y="2658304"/>
              <a:ext cx="3481432" cy="4293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37"/>
            <p:cNvGrpSpPr>
              <a:grpSpLocks/>
            </p:cNvGrpSpPr>
            <p:nvPr/>
          </p:nvGrpSpPr>
          <p:grpSpPr bwMode="auto">
            <a:xfrm>
              <a:off x="-51516" y="6274096"/>
              <a:ext cx="9144000" cy="712694"/>
              <a:chOff x="0" y="0"/>
              <a:chExt cx="9144000" cy="712694"/>
            </a:xfrm>
          </p:grpSpPr>
          <p:pic>
            <p:nvPicPr>
              <p:cNvPr id="18" name="Рисунок 22" descr="school1914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63166" y="0"/>
                <a:ext cx="680834" cy="660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Рисунок 23" descr="school1915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51017" cy="556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Рисунок 24" descr="school1901.gif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0"/>
                <a:ext cx="536187" cy="573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Рисунок 25" descr="school1911.gi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0"/>
                <a:ext cx="649361" cy="6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Рисунок 26" descr="school1917.g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0"/>
                <a:ext cx="754320" cy="533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Рисунок 27" descr="school1913.gi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0"/>
                <a:ext cx="768358" cy="66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Рисунок 28" descr="school1914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0"/>
                <a:ext cx="680834" cy="660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Рисунок 29" descr="school1910.gi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912" y="0"/>
                <a:ext cx="720080" cy="712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Рисунок 30" descr="school1911.gi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984" y="0"/>
                <a:ext cx="649361" cy="6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Рисунок 31" descr="school1901.gif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4048" y="0"/>
                <a:ext cx="536187" cy="573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Рисунок 32" descr="school1914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104" y="0"/>
                <a:ext cx="680834" cy="660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Рисунок 33" descr="school1917.g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0"/>
                <a:ext cx="754320" cy="533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Рисунок 34" descr="school1918.gif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2240" y="0"/>
                <a:ext cx="623832" cy="559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Рисунок 35" descr="school1910.gi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236296" y="0"/>
                <a:ext cx="648072" cy="641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Рисунок 36" descr="school1915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3723" y="0"/>
                <a:ext cx="751017" cy="556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Группа 54"/>
            <p:cNvGrpSpPr>
              <a:grpSpLocks/>
            </p:cNvGrpSpPr>
            <p:nvPr/>
          </p:nvGrpSpPr>
          <p:grpSpPr bwMode="auto">
            <a:xfrm>
              <a:off x="8488537" y="58149"/>
              <a:ext cx="712694" cy="6838488"/>
              <a:chOff x="8488537" y="58149"/>
              <a:chExt cx="712694" cy="6838488"/>
            </a:xfrm>
          </p:grpSpPr>
          <p:pic>
            <p:nvPicPr>
              <p:cNvPr id="7" name="Рисунок 11" descr="school1915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391263" y="6242895"/>
                <a:ext cx="751017" cy="556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Рисунок 12" descr="school1901.gif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507067" y="5658352"/>
                <a:ext cx="536187" cy="573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Рисунок 13" descr="school1911.gi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74201" y="5001981"/>
                <a:ext cx="649361" cy="6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Рисунок 14" descr="school1917.g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377990" y="4417168"/>
                <a:ext cx="754320" cy="533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Рисунок 15" descr="school1913.gi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36989" y="3696059"/>
                <a:ext cx="768358" cy="66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Рисунок 16" descr="school1914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78456" y="3094044"/>
                <a:ext cx="680834" cy="660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Рисунок 17" descr="school1910.gi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84844" y="2400338"/>
                <a:ext cx="720080" cy="712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Рисунок 18" descr="school1911.gi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74201" y="1833629"/>
                <a:ext cx="649361" cy="6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Рисунок 19" descr="school1901.gif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507067" y="1337872"/>
                <a:ext cx="536187" cy="573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Рисунок 20" descr="school1914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78456" y="717780"/>
                <a:ext cx="680834" cy="660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Рисунок 21" descr="school1917.g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377990" y="168696"/>
                <a:ext cx="754320" cy="533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3" name="Рисунок 37" descr="4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3370263"/>
            <a:ext cx="3683001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43080-ADCA-4B0B-8774-03D9AC992B4E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3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8AA5C-D96F-400A-8A50-666E2E551D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27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school19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4214813"/>
            <a:ext cx="6953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40"/>
          <p:cNvGrpSpPr>
            <a:grpSpLocks/>
          </p:cNvGrpSpPr>
          <p:nvPr/>
        </p:nvGrpSpPr>
        <p:grpSpPr bwMode="auto">
          <a:xfrm>
            <a:off x="0" y="6113463"/>
            <a:ext cx="8540750" cy="744537"/>
            <a:chOff x="0" y="6113420"/>
            <a:chExt cx="8540450" cy="744580"/>
          </a:xfrm>
        </p:grpSpPr>
        <p:pic>
          <p:nvPicPr>
            <p:cNvPr id="5" name="Рисунок 8" descr="school192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20"/>
              <a:ext cx="4356373" cy="744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9" descr="school192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581" y="6137199"/>
              <a:ext cx="4248869" cy="694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10" descr="school192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6113463"/>
            <a:ext cx="7191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1" descr="school192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5432425"/>
            <a:ext cx="79216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2" descr="school192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-77788"/>
            <a:ext cx="744537" cy="435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" descr="school14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3933825"/>
            <a:ext cx="29908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611188" y="692150"/>
            <a:ext cx="5976937" cy="46085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A25A6-4586-4C85-A103-F184C422D8FC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227584D-FBDA-4A13-AF86-80504F96D2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459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school14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0400"/>
            <a:ext cx="32067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school14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5740400"/>
            <a:ext cx="200501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 descr="school14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732463"/>
            <a:ext cx="30130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16"/>
          <p:cNvGrpSpPr>
            <a:grpSpLocks/>
          </p:cNvGrpSpPr>
          <p:nvPr/>
        </p:nvGrpSpPr>
        <p:grpSpPr bwMode="auto">
          <a:xfrm>
            <a:off x="7899400" y="-65088"/>
            <a:ext cx="1281113" cy="6164263"/>
            <a:chOff x="7899594" y="-64395"/>
            <a:chExt cx="1280726" cy="6162957"/>
          </a:xfrm>
        </p:grpSpPr>
        <p:pic>
          <p:nvPicPr>
            <p:cNvPr id="7" name="Рисунок 10" descr="school140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972123" y="867761"/>
              <a:ext cx="3104033" cy="123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 descr="school140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991785" y="3910027"/>
              <a:ext cx="3096344" cy="1280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Рисунок 12" descr="school142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924300"/>
            <a:ext cx="2771775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22E6-7B03-49D9-BDF5-A5128EE8D260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5CF26-79A9-4EC2-B283-1138D8319A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984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8"/>
          <p:cNvGrpSpPr>
            <a:grpSpLocks/>
          </p:cNvGrpSpPr>
          <p:nvPr/>
        </p:nvGrpSpPr>
        <p:grpSpPr bwMode="auto">
          <a:xfrm>
            <a:off x="-90488" y="0"/>
            <a:ext cx="9359901" cy="6858000"/>
            <a:chOff x="-90153" y="0"/>
            <a:chExt cx="9360326" cy="6858000"/>
          </a:xfrm>
        </p:grpSpPr>
        <p:grpSp>
          <p:nvGrpSpPr>
            <p:cNvPr id="4" name="Группа 22"/>
            <p:cNvGrpSpPr>
              <a:grpSpLocks/>
            </p:cNvGrpSpPr>
            <p:nvPr/>
          </p:nvGrpSpPr>
          <p:grpSpPr bwMode="auto">
            <a:xfrm>
              <a:off x="-90153" y="5950193"/>
              <a:ext cx="9360326" cy="907807"/>
              <a:chOff x="-90153" y="5950193"/>
              <a:chExt cx="9360326" cy="907807"/>
            </a:xfrm>
          </p:grpSpPr>
          <p:grpSp>
            <p:nvGrpSpPr>
              <p:cNvPr id="12" name="Группа 13"/>
              <p:cNvGrpSpPr>
                <a:grpSpLocks/>
              </p:cNvGrpSpPr>
              <p:nvPr/>
            </p:nvGrpSpPr>
            <p:grpSpPr bwMode="auto">
              <a:xfrm>
                <a:off x="-90153" y="5950193"/>
                <a:ext cx="6013176" cy="907807"/>
                <a:chOff x="179512" y="2865815"/>
                <a:chExt cx="6984776" cy="1339855"/>
              </a:xfrm>
            </p:grpSpPr>
            <p:pic>
              <p:nvPicPr>
                <p:cNvPr id="17" name="Рисунок 20" descr="school1404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76056" y="2899186"/>
                  <a:ext cx="1134408" cy="1268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Рисунок 21" descr="school1404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512" y="2924944"/>
                  <a:ext cx="1080120" cy="1239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" name="Рисунок 22" descr="school1404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9832" y="2924944"/>
                  <a:ext cx="1080120" cy="1280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Рисунок 23" descr="school1404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624" y="2924944"/>
                  <a:ext cx="1008112" cy="1280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Рисунок 24" descr="school1404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3728" y="2924944"/>
                  <a:ext cx="1008112" cy="1280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Рисунок 25" descr="school1404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7944" y="2899186"/>
                  <a:ext cx="1080120" cy="1268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Рисунок 26" descr="school1404.png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4168" y="2865815"/>
                  <a:ext cx="1080120" cy="1268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3" name="Рисунок 16" descr="school1404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0640" y="5963751"/>
                <a:ext cx="929873" cy="83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Рисунок 17" descr="school1404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0300" y="5963751"/>
                <a:ext cx="929873" cy="867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Рисунок 18" descr="school1404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8521" y="5963751"/>
                <a:ext cx="867881" cy="867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Рисунок 19" descr="school1404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4411" y="5963751"/>
                <a:ext cx="867881" cy="867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Рисунок 8" descr="school140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8244665" y="898188"/>
              <a:ext cx="976609" cy="85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9" descr="school140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8291401" y="2657404"/>
              <a:ext cx="929873" cy="867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school1404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8265643" y="1775163"/>
              <a:ext cx="929873" cy="85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 descr="school1404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8278522" y="0"/>
              <a:ext cx="929873" cy="85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2" descr="school140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8278522" y="5157192"/>
              <a:ext cx="929873" cy="83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3" descr="school140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8327635" y="4352225"/>
              <a:ext cx="867881" cy="867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4" descr="school140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8340514" y="3521500"/>
              <a:ext cx="867881" cy="867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Рисунок 27" descr="school2109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3744913"/>
            <a:ext cx="38290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6910F-6329-431E-BD3A-C275A3857FB5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2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B859C-9769-4D32-B027-6FCEC6E042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921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CC"/>
            </a:gs>
            <a:gs pos="50000">
              <a:srgbClr val="FFE2C5"/>
            </a:gs>
            <a:gs pos="100000">
              <a:srgbClr val="FFA7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FF19D6-1234-4385-A8FB-F1B6F862CFC0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9797"/>
                </a:solidFill>
                <a:latin typeface="Times New Roman" panose="02020603050405020304" pitchFamily="18" charset="0"/>
              </a:defRPr>
            </a:lvl1pPr>
          </a:lstStyle>
          <a:p>
            <a:fld id="{127BE3E9-B7E6-4888-BC07-ABC35DE387D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827584" y="970125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0000"/>
              </a:solidFill>
              <a:latin typeface="+mn-lt"/>
            </a:endParaRPr>
          </a:p>
          <a:p>
            <a:pPr algn="ctr"/>
            <a:endParaRPr lang="ru-RU" sz="2000" dirty="0">
              <a:solidFill>
                <a:srgbClr val="000000"/>
              </a:solidFill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Развитие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самостоятельности и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инициативы</a:t>
            </a:r>
          </a:p>
          <a:p>
            <a:pPr algn="ctr">
              <a:lnSpc>
                <a:spcPct val="15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через продуктивную деятельность детей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младшего дошкольного возраста</a:t>
            </a:r>
          </a:p>
          <a:p>
            <a:pPr algn="ctr"/>
            <a:endParaRPr lang="ru-RU" sz="2000" dirty="0" smtClean="0">
              <a:solidFill>
                <a:srgbClr val="000000"/>
              </a:solidFill>
              <a:latin typeface="+mn-lt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+mn-lt"/>
            </a:endParaRPr>
          </a:p>
          <a:p>
            <a:pPr algn="ctr"/>
            <a:endParaRPr lang="ru-RU" dirty="0">
              <a:solidFill>
                <a:srgbClr val="000000"/>
              </a:solidFill>
              <a:latin typeface="+mn-lt"/>
            </a:endParaRPr>
          </a:p>
          <a:p>
            <a:pPr algn="ctr"/>
            <a:endParaRPr lang="ru-RU" i="1" dirty="0" smtClean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+mn-lt"/>
              </a:rPr>
              <a:t>                   </a:t>
            </a:r>
            <a:r>
              <a:rPr lang="ru-RU" b="1" dirty="0" smtClean="0">
                <a:solidFill>
                  <a:srgbClr val="000000"/>
                </a:solidFill>
                <a:latin typeface="+mn-lt"/>
              </a:rPr>
              <a:t>Воспитатель </a:t>
            </a:r>
            <a:r>
              <a:rPr lang="ru-RU" b="1" i="1" dirty="0" smtClean="0">
                <a:solidFill>
                  <a:srgbClr val="000000"/>
                </a:solidFill>
                <a:latin typeface="+mn-lt"/>
              </a:rPr>
              <a:t>Василенко Н.А.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+mn-lt"/>
              </a:rPr>
              <a:t>2020 г.</a:t>
            </a:r>
            <a:endParaRPr lang="ru-RU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09129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центр развития ребенка – детский сад № 18 </a:t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Кропоткин муниципального образования Кавказский район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660475" y="2276873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1"/>
          <p:cNvSpPr>
            <a:spLocks noGrp="1"/>
          </p:cNvSpPr>
          <p:nvPr>
            <p:ph type="body" sz="quarter" idx="13"/>
          </p:nvPr>
        </p:nvSpPr>
        <p:spPr>
          <a:xfrm>
            <a:off x="539552" y="980729"/>
            <a:ext cx="7416824" cy="3600400"/>
          </a:xfrm>
        </p:spPr>
        <p:txBody>
          <a:bodyPr/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Самостоятельность</a:t>
            </a:r>
            <a:r>
              <a:rPr lang="ru-RU" sz="2800" dirty="0">
                <a:solidFill>
                  <a:srgbClr val="000000"/>
                </a:solidFill>
              </a:rPr>
              <a:t> - работа, совершаемая собственными силами, без посторонних влияний, без чужой помощи</a:t>
            </a:r>
            <a:r>
              <a:rPr lang="ru-RU" sz="2800" dirty="0" smtClean="0">
                <a:solidFill>
                  <a:srgbClr val="000000"/>
                </a:solidFill>
              </a:rPr>
              <a:t>.</a:t>
            </a:r>
          </a:p>
          <a:p>
            <a:endParaRPr lang="ru-RU" sz="2800" dirty="0">
              <a:solidFill>
                <a:srgbClr val="000000"/>
              </a:solidFill>
            </a:endParaRPr>
          </a:p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Инициатива </a:t>
            </a:r>
            <a:r>
              <a:rPr lang="ru-RU" sz="2800" dirty="0">
                <a:solidFill>
                  <a:srgbClr val="000000"/>
                </a:solidFill>
              </a:rPr>
              <a:t>– первичный признак </a:t>
            </a:r>
            <a:r>
              <a:rPr lang="ru-RU" sz="2800" dirty="0" smtClean="0">
                <a:solidFill>
                  <a:srgbClr val="000000"/>
                </a:solidFill>
              </a:rPr>
              <a:t>самостоятельности</a:t>
            </a:r>
            <a:r>
              <a:rPr lang="ru-RU" sz="2800" dirty="0">
                <a:solidFill>
                  <a:srgbClr val="000000"/>
                </a:solidFill>
              </a:rPr>
              <a:t>.</a:t>
            </a:r>
            <a:endParaRPr lang="ru-RU" altLang="ru-RU" sz="28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971600" y="692150"/>
            <a:ext cx="5904656" cy="4393033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r>
              <a:rPr lang="ru-RU" sz="2400" dirty="0">
                <a:solidFill>
                  <a:srgbClr val="000000"/>
                </a:solidFill>
              </a:rPr>
              <a:t> </a:t>
            </a:r>
            <a:r>
              <a:rPr lang="ru-RU" sz="2400" dirty="0" smtClean="0">
                <a:solidFill>
                  <a:srgbClr val="000000"/>
                </a:solidFill>
              </a:rPr>
              <a:t>развивать</a:t>
            </a:r>
            <a:r>
              <a:rPr lang="ru-RU" sz="2400" dirty="0">
                <a:solidFill>
                  <a:srgbClr val="000000"/>
                </a:solidFill>
              </a:rPr>
              <a:t> творчество и </a:t>
            </a:r>
            <a:r>
              <a:rPr lang="ru-RU" sz="2400" dirty="0" smtClean="0">
                <a:solidFill>
                  <a:srgbClr val="000000"/>
                </a:solidFill>
              </a:rPr>
              <a:t>фантазию;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совершенствовать навыки работы с различными изобразительными материалами;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содействовать</a:t>
            </a:r>
            <a:r>
              <a:rPr lang="ru-RU" sz="2400" dirty="0">
                <a:solidFill>
                  <a:srgbClr val="000000"/>
                </a:solidFill>
              </a:rPr>
              <a:t> развитию </a:t>
            </a:r>
            <a:r>
              <a:rPr lang="ru-RU" sz="2400" dirty="0" smtClean="0">
                <a:solidFill>
                  <a:srgbClr val="000000"/>
                </a:solidFill>
              </a:rPr>
              <a:t>у </a:t>
            </a:r>
            <a:r>
              <a:rPr lang="ru-RU" sz="2400" dirty="0">
                <a:solidFill>
                  <a:srgbClr val="000000"/>
                </a:solidFill>
              </a:rPr>
              <a:t>детей </a:t>
            </a:r>
            <a:r>
              <a:rPr lang="ru-RU" sz="2400" dirty="0" smtClean="0">
                <a:solidFill>
                  <a:srgbClr val="000000"/>
                </a:solidFill>
              </a:rPr>
              <a:t>самостоятельности, инициативы</a:t>
            </a:r>
            <a:r>
              <a:rPr lang="ru-RU" sz="2400" dirty="0">
                <a:solidFill>
                  <a:srgbClr val="000000"/>
                </a:solidFill>
              </a:rPr>
              <a:t> и творческих способностей;</a:t>
            </a:r>
          </a:p>
          <a:p>
            <a:r>
              <a:rPr lang="ru-RU" sz="2400" dirty="0">
                <a:solidFill>
                  <a:srgbClr val="000000"/>
                </a:solidFill>
              </a:rPr>
              <a:t> создавать благоприятную эмоциональную среду в </a:t>
            </a:r>
            <a:r>
              <a:rPr lang="ru-RU" sz="2400" dirty="0" smtClean="0">
                <a:solidFill>
                  <a:srgbClr val="000000"/>
                </a:solidFill>
              </a:rPr>
              <a:t>группе</a:t>
            </a:r>
            <a:r>
              <a:rPr lang="ru-RU" sz="24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35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11188" y="332656"/>
            <a:ext cx="7993260" cy="58326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862">
            <a:off x="611188" y="476672"/>
            <a:ext cx="2651787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0952" y="787042"/>
            <a:ext cx="2482969" cy="1862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5245">
            <a:off x="5683461" y="725835"/>
            <a:ext cx="2646188" cy="1984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3926">
            <a:off x="418842" y="3165194"/>
            <a:ext cx="2708920" cy="2031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07008">
            <a:off x="4954441" y="3353023"/>
            <a:ext cx="2795436" cy="2096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9739" y="3506510"/>
            <a:ext cx="2924944" cy="2193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02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11188" y="332656"/>
            <a:ext cx="79932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Развивающая предметно – пространственная среда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19983" r="2598" b="13409"/>
          <a:stretch/>
        </p:blipFill>
        <p:spPr>
          <a:xfrm>
            <a:off x="1691680" y="1196752"/>
            <a:ext cx="5107767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02" y="4057647"/>
            <a:ext cx="2843808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57647"/>
            <a:ext cx="2913923" cy="2185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86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395536" y="260648"/>
            <a:ext cx="7704856" cy="53285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2505050" cy="1878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17" y="684388"/>
            <a:ext cx="249627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9458">
            <a:off x="5522829" y="884432"/>
            <a:ext cx="2756925" cy="2067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s://lychik.ru/images/stati/unnamed_2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1144266">
            <a:off x="510703" y="2556596"/>
            <a:ext cx="2303499" cy="2876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35" y="2980336"/>
            <a:ext cx="2910197" cy="2182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9501">
            <a:off x="5927006" y="3218130"/>
            <a:ext cx="2948947" cy="2211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68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467544" y="260648"/>
            <a:ext cx="8137276" cy="54006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Самостоятельная деятельность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6" r="6923"/>
          <a:stretch/>
        </p:blipFill>
        <p:spPr>
          <a:xfrm>
            <a:off x="640087" y="980728"/>
            <a:ext cx="2534869" cy="2425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63" y="697248"/>
            <a:ext cx="2893661" cy="2170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9" r="10829"/>
          <a:stretch/>
        </p:blipFill>
        <p:spPr>
          <a:xfrm>
            <a:off x="436945" y="3569865"/>
            <a:ext cx="3471379" cy="2399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1" t="458"/>
          <a:stretch/>
        </p:blipFill>
        <p:spPr>
          <a:xfrm rot="5949796">
            <a:off x="4074467" y="3386044"/>
            <a:ext cx="3231123" cy="2738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2426"/>
          <a:stretch/>
        </p:blipFill>
        <p:spPr>
          <a:xfrm rot="6176474">
            <a:off x="6409957" y="648485"/>
            <a:ext cx="2340259" cy="1839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01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539552" y="548680"/>
            <a:ext cx="7560840" cy="54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896">
            <a:off x="946872" y="484589"/>
            <a:ext cx="313184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673">
            <a:off x="4822386" y="635539"/>
            <a:ext cx="3452863" cy="2589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r="4326"/>
          <a:stretch/>
        </p:blipFill>
        <p:spPr>
          <a:xfrm rot="20551973">
            <a:off x="820592" y="3100327"/>
            <a:ext cx="3884175" cy="2545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3331">
            <a:off x="4115576" y="3528949"/>
            <a:ext cx="3123043" cy="2342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10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395536" y="260648"/>
            <a:ext cx="7992888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Развивающие игры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t="14088" r="8013"/>
          <a:stretch/>
        </p:blipFill>
        <p:spPr>
          <a:xfrm rot="5400000">
            <a:off x="476228" y="3875446"/>
            <a:ext cx="2592287" cy="2131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8159" b="11775"/>
          <a:stretch/>
        </p:blipFill>
        <p:spPr>
          <a:xfrm rot="5400000">
            <a:off x="2362022" y="2766401"/>
            <a:ext cx="402264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4" t="18182" r="4511" b="1"/>
          <a:stretch/>
        </p:blipFill>
        <p:spPr>
          <a:xfrm rot="20462287">
            <a:off x="307559" y="1046955"/>
            <a:ext cx="3011668" cy="2323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4046" r="5930" b="1"/>
          <a:stretch/>
        </p:blipFill>
        <p:spPr>
          <a:xfrm rot="826259">
            <a:off x="5618397" y="726379"/>
            <a:ext cx="3055662" cy="2505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10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СКИ">
  <a:themeElements>
    <a:clrScheme name="цветочная">
      <a:dk1>
        <a:srgbClr val="FF5050"/>
      </a:dk1>
      <a:lt1>
        <a:srgbClr val="FFFFCC"/>
      </a:lt1>
      <a:dk2>
        <a:srgbClr val="CC99FF"/>
      </a:dk2>
      <a:lt2>
        <a:srgbClr val="CCFFCC"/>
      </a:lt2>
      <a:accent1>
        <a:srgbClr val="33CCFF"/>
      </a:accent1>
      <a:accent2>
        <a:srgbClr val="FF66CC"/>
      </a:accent2>
      <a:accent3>
        <a:srgbClr val="99FF99"/>
      </a:accent3>
      <a:accent4>
        <a:srgbClr val="CC66FF"/>
      </a:accent4>
      <a:accent5>
        <a:srgbClr val="66FFCC"/>
      </a:accent5>
      <a:accent6>
        <a:srgbClr val="FFCC66"/>
      </a:accent6>
      <a:hlink>
        <a:srgbClr val="0000FF"/>
      </a:hlink>
      <a:folHlink>
        <a:srgbClr val="6666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43251_Sor</Template>
  <TotalTime>162</TotalTime>
  <Words>67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КРАСКИ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16</cp:revision>
  <dcterms:created xsi:type="dcterms:W3CDTF">2020-02-24T10:27:56Z</dcterms:created>
  <dcterms:modified xsi:type="dcterms:W3CDTF">2020-03-15T08:02:52Z</dcterms:modified>
</cp:coreProperties>
</file>